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7877" y="304800"/>
            <a:ext cx="10972800" cy="62484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THE ENDS OF THE EARTH</a:t>
            </a:r>
            <a:br>
              <a:rPr lang="en-US" dirty="0"/>
            </a:br>
            <a:r>
              <a:rPr lang="en-US" sz="2400" dirty="0"/>
              <a:t>HILLSONG UNITED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42226"/>
            <a:ext cx="8304508" cy="6310975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Chorus: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Jesus, I believe in you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And I would go;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To the ends of the earth(2X);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For you alone are the Son of God;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And all the world will see;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That you are God(2X)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(Repeat chorus 3X)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321080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</a:t>
            </a:r>
            <a:br>
              <a:rPr lang="en-US" sz="4000" dirty="0"/>
            </a:br>
            <a:r>
              <a:rPr lang="en-US" sz="4000" dirty="0"/>
              <a:t>www.chipstenoso.com</a:t>
            </a:r>
            <a:endParaRPr lang="en-US" sz="2400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Verse 1: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  Love unfailing;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Overtaking my heart;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 take me 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Finding peace again;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Fear is lost in all you are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1997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Pre-Chorus: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I would give the world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tell your story;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'Cause</a:t>
            </a:r>
            <a:r>
              <a:rPr lang="en-US" dirty="0">
                <a:effectLst/>
              </a:rPr>
              <a:t> I know that you've called me;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know that you've called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8042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I've lost myself for good Within your promise;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I won't hide it;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won't hide it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42099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42226"/>
            <a:ext cx="8304508" cy="6310975"/>
          </a:xfrm>
        </p:spPr>
        <p:txBody>
          <a:bodyPr>
            <a:noAutofit/>
          </a:bodyPr>
          <a:lstStyle/>
          <a:p>
            <a:r>
              <a:rPr lang="en-US" sz="4000" dirty="0">
                <a:effectLst/>
              </a:rPr>
              <a:t>Chorus: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Jesus, I believe in you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And I would go;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To the ends of the earth(2X);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For you alone are the Son of God;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And all the world will see;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That you are God(2X)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7916576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Verse 1: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  Love unfailing;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Overtaking my heart;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 take me 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Finding peace again;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Fear is lost in all you are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47269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Pre-Chorus: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I would give the world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tell your story;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'Cause</a:t>
            </a:r>
            <a:r>
              <a:rPr lang="en-US" dirty="0">
                <a:effectLst/>
              </a:rPr>
              <a:t> I know that you've called me;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know that you've called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15044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I've lost myself for good Within your promise;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I won't hide it;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I won't hide it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48244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42226"/>
            <a:ext cx="8304508" cy="6310975"/>
          </a:xfrm>
        </p:spPr>
        <p:txBody>
          <a:bodyPr>
            <a:noAutofit/>
          </a:bodyPr>
          <a:lstStyle/>
          <a:p>
            <a:r>
              <a:rPr lang="en-US" sz="4000" dirty="0">
                <a:effectLst/>
              </a:rPr>
              <a:t>Chorus: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Jesus, I believe in you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And I would go;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To the ends of the earth(2X);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For you alone are the Son of God;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And all the world will see;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That you are God(2X)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2695662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366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TO THE ENDS OF THE EARTH HILLSONG UNITED</vt:lpstr>
      <vt:lpstr>Verse 1:    Love unfailing;   Overtaking my heart; You take me in;   Finding peace again;   Fear is lost in all you are </vt:lpstr>
      <vt:lpstr>Pre-Chorus:  And I would give the world to tell your story; 'Cause I know that you've called me; I know that you've called me</vt:lpstr>
      <vt:lpstr>I've lost myself for good Within your promise; And I won't hide it; I won't hide it </vt:lpstr>
      <vt:lpstr>Chorus: Jesus, I believe in you And I would go; To the ends of the earth(2X); For you alone are the Son of God; And all the world will see; That you are God(2X)</vt:lpstr>
      <vt:lpstr>Verse 1:    Love unfailing;   Overtaking my heart; You take me in;   Finding peace again;   Fear is lost in all you are </vt:lpstr>
      <vt:lpstr>Pre-Chorus:  And I would give the world to tell your story; 'Cause I know that you've called me; I know that you've called me</vt:lpstr>
      <vt:lpstr>I've lost myself for good Within your promise; And I won't hide it; I won't hide it </vt:lpstr>
      <vt:lpstr>Chorus: Jesus, I believe in you And I would go; To the ends of the earth(2X); For you alone are the Son of God; And all the world will see; That you are God(2X)</vt:lpstr>
      <vt:lpstr>Chorus: Jesus, I believe in you And I would go; To the ends of the earth(2X); For you alone are the Son of God; And all the world will see; That you are God(2X) (Repeat chorus 3X)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145</cp:revision>
  <dcterms:created xsi:type="dcterms:W3CDTF">2013-08-06T21:21:49Z</dcterms:created>
  <dcterms:modified xsi:type="dcterms:W3CDTF">2023-09-23T23:04:02Z</dcterms:modified>
</cp:coreProperties>
</file>